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62" r:id="rId7"/>
    <p:sldId id="263" r:id="rId8"/>
    <p:sldId id="259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9"/>
  </p:normalViewPr>
  <p:slideViewPr>
    <p:cSldViewPr snapToGrid="0" snapToObjects="1">
      <p:cViewPr varScale="1">
        <p:scale>
          <a:sx n="76" d="100"/>
          <a:sy n="76" d="100"/>
        </p:scale>
        <p:origin x="21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BA61B-5633-A044-A191-8C62892AF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6FB12D-5128-9E4E-80EA-FF4F8A512F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7BC5E-15B4-4D47-83EF-03F6261B1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77C7E-FF7D-1246-92CB-D04186C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10DFD-FEC8-294C-B1F6-6EA09CEA3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23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EC354-8158-8744-A81A-2BB29ADD2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14FA3-8F2C-CD46-8948-31EF7658F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D6DCA-535E-6442-9BEA-7C92AB834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BC789-952C-9742-86E9-A179B92DC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3E090-20A7-B247-A269-D472D1911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91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DBA41A-AA64-5F41-B7B7-F3EF87682E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96056E-7924-6948-977B-C5FB3B3AF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173D9-7CCA-074C-A65A-F33B03863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C1C66-D6EB-3C4D-830D-FC0E13725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4528A-2323-C744-8A53-6C074E173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611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85E93-6CE8-CA43-9429-2CCEE9EBB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FD6A1-E04C-D946-8E18-189EBDAD8C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A09E5E-CEDC-B142-BF21-FF431B6F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2865E-0405-C946-8D1F-56559EF3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AC5FB-0D92-2F46-9CC5-B45FB746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52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F05F8-73CF-694B-AC6A-CA1DDB492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0150A-4116-3247-AEAA-8874B0EF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CAA78-D661-074A-8E0B-EB126B670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A8944-AE49-6447-B887-FBBC3064D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8F3F0-5662-E24F-977C-189857A02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661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E0F08-C532-FF4E-990E-BE9F5EEC5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03861-1195-7049-B4D4-10F14259F5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FCE88F-77C8-7242-B7F3-44A679B88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4A822-80BA-6947-BA16-813B35A1B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52C9C-1968-5F45-B382-BBB2DA245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4C4706-2AF0-0248-9416-01A4834C4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726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DE45A-9208-AF48-8D30-0CA7BA726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10456-B068-5D4C-91FA-A6577CAAF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1F1192-5267-FB45-A811-4EBDB34C58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C619ED-F6E8-E24C-A341-A40C987E37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4D8C2E-ECF1-2C4F-A776-3FEFCD13A2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2B9143-D565-E947-AA3D-C81DA037A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46BA71-064D-924B-8006-BAA271B1A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43F7BB-B9BE-5344-9214-F35FC0B67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37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2B54C-33AB-7741-A123-4ACAEE49A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5F23AE-DEEA-DD43-9E0B-445D507A3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479291-2245-C54D-9DB1-CF3825B16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2392FD-EA43-A14C-9E85-6B08F9965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40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BED8D2-CAA7-7D44-B03E-406E1B890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D4B35B-7526-6A40-8389-04543388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554B4-2DD5-7449-888B-3C8840380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71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69C0B-0B14-0645-AD4E-FCC4549FF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48129-E0DE-9248-864D-E38C63BDA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E3015B-347C-AF4D-BF7B-D65DEAE1E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7DF92-7864-5442-B420-4DEC1E85F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FD2C3-6CDA-6D4D-8EF0-2972D526B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D0211-65FD-2844-AB65-07FB30343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4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210D1-EDBF-6345-B5FC-F66F8FBA8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0D93E6-BF08-EC49-993F-E6D4B98809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FB515C-CCE9-6B47-8F7E-70F6D809E3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213BC-2FD9-0A41-9EAA-C6DCCDFC1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E153C-A0A3-BC41-854A-D9E547E1F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DA11D-47EC-8849-B71C-25D743CF2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53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059651-2B7A-A54C-B4BE-8376AB181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E337E-F322-4249-AD59-FE0461479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C5785-EB18-7841-963A-5817CD6BBF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75E48-AC85-A040-A037-2D9B02CAFE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D0091-DD70-4A41-B037-892A51EF66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A30A8-0C60-CB4A-975E-4EE6165D3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8EA90-D069-8946-B5FF-FBCDF16D9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59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19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45B53-667A-B94C-9225-73386E3D6A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MSC Task Activation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D3C4D-BBBB-8841-80BC-1B74877A2F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76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3089D7-ACB6-4646-8EE1-3F0B8BBC49B1}"/>
              </a:ext>
            </a:extLst>
          </p:cNvPr>
          <p:cNvSpPr txBox="1"/>
          <p:nvPr/>
        </p:nvSpPr>
        <p:spPr>
          <a:xfrm>
            <a:off x="3047383" y="-81055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MSC02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A1315C-C467-1744-A4B7-1308ED7DDF73}"/>
              </a:ext>
            </a:extLst>
          </p:cNvPr>
          <p:cNvSpPr txBox="1"/>
          <p:nvPr/>
        </p:nvSpPr>
        <p:spPr>
          <a:xfrm>
            <a:off x="7876961" y="-109354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MSC06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652B17-EBCD-4F4F-A3FF-7F5FA21B1CBC}"/>
              </a:ext>
            </a:extLst>
          </p:cNvPr>
          <p:cNvSpPr txBox="1"/>
          <p:nvPr/>
        </p:nvSpPr>
        <p:spPr>
          <a:xfrm>
            <a:off x="5673448" y="-97988"/>
            <a:ext cx="845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MSC05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2C2FA3-587E-5649-83E0-C572DD60CC4E}"/>
              </a:ext>
            </a:extLst>
          </p:cNvPr>
          <p:cNvSpPr txBox="1"/>
          <p:nvPr/>
        </p:nvSpPr>
        <p:spPr>
          <a:xfrm>
            <a:off x="19813" y="1122421"/>
            <a:ext cx="1429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 (</a:t>
            </a:r>
            <a:r>
              <a:rPr lang="en-US" dirty="0" err="1"/>
              <a:t>Mrest</a:t>
            </a:r>
            <a:r>
              <a:rPr lang="en-US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296AF1-C97D-264C-B0D5-BF19CCB23101}"/>
              </a:ext>
            </a:extLst>
          </p:cNvPr>
          <p:cNvSpPr txBox="1"/>
          <p:nvPr/>
        </p:nvSpPr>
        <p:spPr>
          <a:xfrm>
            <a:off x="0" y="263999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C5A017-EE8E-0647-91FC-6917721B1D72}"/>
              </a:ext>
            </a:extLst>
          </p:cNvPr>
          <p:cNvSpPr txBox="1"/>
          <p:nvPr/>
        </p:nvSpPr>
        <p:spPr>
          <a:xfrm>
            <a:off x="-38011" y="5366247"/>
            <a:ext cx="845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Motor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AA4FEFE-A22A-D947-A593-9E774C8DD3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63" t="5325" r="19394" b="3225"/>
          <a:stretch/>
        </p:blipFill>
        <p:spPr>
          <a:xfrm>
            <a:off x="2148509" y="222500"/>
            <a:ext cx="2595128" cy="232454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6CD593E-3621-5C4F-B208-B65409095D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9" t="3656" r="19527" b="3656"/>
          <a:stretch/>
        </p:blipFill>
        <p:spPr>
          <a:xfrm>
            <a:off x="4652604" y="170541"/>
            <a:ext cx="2437281" cy="225422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14C60CF-30E5-B343-A525-F3114A63E9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99" t="4774" r="18515" b="1720"/>
          <a:stretch/>
        </p:blipFill>
        <p:spPr>
          <a:xfrm>
            <a:off x="7072477" y="157276"/>
            <a:ext cx="2595128" cy="2382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AFBF01-9661-194B-BAA9-FD233A0371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077" t="6270" r="20102" b="3795"/>
          <a:stretch/>
        </p:blipFill>
        <p:spPr>
          <a:xfrm>
            <a:off x="2185818" y="2381344"/>
            <a:ext cx="2557819" cy="23540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AD19C2-D439-E840-AA8B-31B4AE534F9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769" t="4130" r="19260" b="7680"/>
          <a:stretch/>
        </p:blipFill>
        <p:spPr>
          <a:xfrm>
            <a:off x="2148509" y="4595003"/>
            <a:ext cx="2624489" cy="232454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1BC5BE8-C202-4E40-915D-00E3F41A82B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635" t="3226" r="19661" b="3656"/>
          <a:stretch/>
        </p:blipFill>
        <p:spPr>
          <a:xfrm>
            <a:off x="7100858" y="2308894"/>
            <a:ext cx="2524230" cy="237091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DD5ED7F-7FA1-2943-92F8-59F6B422141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501" t="5324" r="19465" b="3010"/>
          <a:stretch/>
        </p:blipFill>
        <p:spPr>
          <a:xfrm>
            <a:off x="4597212" y="2345048"/>
            <a:ext cx="2595128" cy="23867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791298A-EBBE-434F-BB8F-DC9EBB0AF49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502" t="5324" r="18992" b="2795"/>
          <a:stretch/>
        </p:blipFill>
        <p:spPr>
          <a:xfrm>
            <a:off x="4619629" y="4588891"/>
            <a:ext cx="2602071" cy="238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73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36E6-59AB-1047-AAF1-5F3B039FF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MSC02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D91D2-4F96-A941-B698-079FF3C47DFD}"/>
              </a:ext>
            </a:extLst>
          </p:cNvPr>
          <p:cNvSpPr txBox="1"/>
          <p:nvPr/>
        </p:nvSpPr>
        <p:spPr>
          <a:xfrm>
            <a:off x="1432727" y="1849291"/>
            <a:ext cx="833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Motor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7A1F71-F5C1-AC4B-8079-DDEAF90E8528}"/>
              </a:ext>
            </a:extLst>
          </p:cNvPr>
          <p:cNvSpPr txBox="1"/>
          <p:nvPr/>
        </p:nvSpPr>
        <p:spPr>
          <a:xfrm>
            <a:off x="9335511" y="1927777"/>
            <a:ext cx="1378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MotorMRest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660965-F995-5F45-881B-259163678E0C}"/>
              </a:ext>
            </a:extLst>
          </p:cNvPr>
          <p:cNvSpPr txBox="1"/>
          <p:nvPr/>
        </p:nvSpPr>
        <p:spPr>
          <a:xfrm>
            <a:off x="5510775" y="1914248"/>
            <a:ext cx="585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002F9DF-4940-0248-ADB5-AD2E7CC07B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91" t="4308" r="21492"/>
          <a:stretch/>
        </p:blipFill>
        <p:spPr>
          <a:xfrm>
            <a:off x="24244" y="2251032"/>
            <a:ext cx="4218197" cy="38799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A742F4-2D3D-D249-AF05-5A22CED424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37" t="4308" r="22097" b="1943"/>
          <a:stretch/>
        </p:blipFill>
        <p:spPr>
          <a:xfrm>
            <a:off x="4242441" y="2297698"/>
            <a:ext cx="3937819" cy="36409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214E0C9-0A60-D941-973A-63C2606950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69" t="3011" r="19260" b="2366"/>
          <a:stretch/>
        </p:blipFill>
        <p:spPr>
          <a:xfrm>
            <a:off x="8331385" y="2251032"/>
            <a:ext cx="3831277" cy="364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89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36E6-59AB-1047-AAF1-5F3B039FF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MSC02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D91D2-4F96-A941-B698-079FF3C47DFD}"/>
              </a:ext>
            </a:extLst>
          </p:cNvPr>
          <p:cNvSpPr txBox="1"/>
          <p:nvPr/>
        </p:nvSpPr>
        <p:spPr>
          <a:xfrm>
            <a:off x="1648654" y="209111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7A1F71-F5C1-AC4B-8079-DDEAF90E8528}"/>
              </a:ext>
            </a:extLst>
          </p:cNvPr>
          <p:cNvSpPr txBox="1"/>
          <p:nvPr/>
        </p:nvSpPr>
        <p:spPr>
          <a:xfrm>
            <a:off x="9685213" y="2090292"/>
            <a:ext cx="1131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MixMRest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840B1D-63E9-F549-9C26-BC7475D19807}"/>
              </a:ext>
            </a:extLst>
          </p:cNvPr>
          <p:cNvSpPr txBox="1"/>
          <p:nvPr/>
        </p:nvSpPr>
        <p:spPr>
          <a:xfrm>
            <a:off x="5876818" y="2091112"/>
            <a:ext cx="585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0F88E4-3AA2-DC42-85F2-DEC08E4E6D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532" t="2154" r="22339" b="2154"/>
          <a:stretch/>
        </p:blipFill>
        <p:spPr>
          <a:xfrm>
            <a:off x="289192" y="2459623"/>
            <a:ext cx="3882976" cy="364092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B7948A5-5D82-224C-A9B1-30418734A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37" t="4308" r="22097" b="1943"/>
          <a:stretch/>
        </p:blipFill>
        <p:spPr>
          <a:xfrm>
            <a:off x="4200520" y="2577092"/>
            <a:ext cx="3937819" cy="364093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B0BFFA-2DC7-3E41-8DB8-4C176433CC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77" t="6270" r="20102" b="3795"/>
          <a:stretch/>
        </p:blipFill>
        <p:spPr>
          <a:xfrm>
            <a:off x="8069513" y="2577092"/>
            <a:ext cx="4083746" cy="375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80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C36E6-59AB-1047-AAF1-5F3B039FF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MSC02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3D91D2-4F96-A941-B698-079FF3C47DFD}"/>
              </a:ext>
            </a:extLst>
          </p:cNvPr>
          <p:cNvSpPr txBox="1"/>
          <p:nvPr/>
        </p:nvSpPr>
        <p:spPr>
          <a:xfrm>
            <a:off x="1732286" y="2042265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7A1F71-F5C1-AC4B-8079-DDEAF90E8528}"/>
              </a:ext>
            </a:extLst>
          </p:cNvPr>
          <p:cNvSpPr txBox="1"/>
          <p:nvPr/>
        </p:nvSpPr>
        <p:spPr>
          <a:xfrm>
            <a:off x="9807347" y="2056396"/>
            <a:ext cx="1279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MemMRest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A48B5F-C7C2-9F43-9ED6-7661BA1C89AF}"/>
              </a:ext>
            </a:extLst>
          </p:cNvPr>
          <p:cNvSpPr txBox="1"/>
          <p:nvPr/>
        </p:nvSpPr>
        <p:spPr>
          <a:xfrm>
            <a:off x="5978016" y="2028134"/>
            <a:ext cx="585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6AA2D5-173F-A84A-8D78-70C30A6DA1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37" t="4308" r="22097" b="1943"/>
          <a:stretch/>
        </p:blipFill>
        <p:spPr>
          <a:xfrm>
            <a:off x="4247475" y="2425728"/>
            <a:ext cx="3937819" cy="36409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8C66698-AA6A-1844-9714-78A80AEF7D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10" t="5986" r="18753" b="-1"/>
          <a:stretch/>
        </p:blipFill>
        <p:spPr>
          <a:xfrm>
            <a:off x="221816" y="2533659"/>
            <a:ext cx="4267459" cy="38254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21BF17E-6082-DE4B-9F21-C587F25D21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63" t="5325" r="19394" b="3225"/>
          <a:stretch/>
        </p:blipFill>
        <p:spPr>
          <a:xfrm>
            <a:off x="8185294" y="2548024"/>
            <a:ext cx="3791679" cy="339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032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803E7-F684-CF4D-8DBC-E0C8BF407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MSC05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7D5571-0E7D-2B44-BD0C-D6B3AE653093}"/>
              </a:ext>
            </a:extLst>
          </p:cNvPr>
          <p:cNvSpPr txBox="1"/>
          <p:nvPr/>
        </p:nvSpPr>
        <p:spPr>
          <a:xfrm>
            <a:off x="1628864" y="2143244"/>
            <a:ext cx="780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4EC755-AA95-5A46-96FC-ED2B7068DEEC}"/>
              </a:ext>
            </a:extLst>
          </p:cNvPr>
          <p:cNvSpPr txBox="1"/>
          <p:nvPr/>
        </p:nvSpPr>
        <p:spPr>
          <a:xfrm>
            <a:off x="9199841" y="2114449"/>
            <a:ext cx="1378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MotorMRest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6F372C-D08D-6F43-8BE1-C7F26FE4734F}"/>
              </a:ext>
            </a:extLst>
          </p:cNvPr>
          <p:cNvSpPr txBox="1"/>
          <p:nvPr/>
        </p:nvSpPr>
        <p:spPr>
          <a:xfrm>
            <a:off x="5872090" y="2130942"/>
            <a:ext cx="585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370650-E1B6-2C43-8AF1-15F5D5889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11" t="5902" r="22218" b="2382"/>
          <a:stretch/>
        </p:blipFill>
        <p:spPr>
          <a:xfrm>
            <a:off x="3995415" y="2548223"/>
            <a:ext cx="4044261" cy="36190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66C79F-3770-1B43-AF68-16EA0E1E39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33" t="4308" r="22096" b="1283"/>
          <a:stretch/>
        </p:blipFill>
        <p:spPr>
          <a:xfrm>
            <a:off x="248591" y="2535921"/>
            <a:ext cx="3928909" cy="361900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0B33BDD-FC1C-6E4A-884E-47D62421F3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502" t="5324" r="18992" b="2795"/>
          <a:stretch/>
        </p:blipFill>
        <p:spPr>
          <a:xfrm>
            <a:off x="8039676" y="2548223"/>
            <a:ext cx="4072441" cy="372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80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803E7-F684-CF4D-8DBC-E0C8BF407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MSC05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7D5571-0E7D-2B44-BD0C-D6B3AE653093}"/>
              </a:ext>
            </a:extLst>
          </p:cNvPr>
          <p:cNvSpPr txBox="1"/>
          <p:nvPr/>
        </p:nvSpPr>
        <p:spPr>
          <a:xfrm>
            <a:off x="1655160" y="210673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4EC755-AA95-5A46-96FC-ED2B7068DEEC}"/>
              </a:ext>
            </a:extLst>
          </p:cNvPr>
          <p:cNvSpPr txBox="1"/>
          <p:nvPr/>
        </p:nvSpPr>
        <p:spPr>
          <a:xfrm>
            <a:off x="9460516" y="1981396"/>
            <a:ext cx="1131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MixMRest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736CCC-FD52-0D48-8DEA-FF78BBB0D722}"/>
              </a:ext>
            </a:extLst>
          </p:cNvPr>
          <p:cNvSpPr txBox="1"/>
          <p:nvPr/>
        </p:nvSpPr>
        <p:spPr>
          <a:xfrm>
            <a:off x="5668608" y="2106739"/>
            <a:ext cx="585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5FBDEB-7200-6E46-B5E8-6516D32353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11" t="5902" r="22218" b="2382"/>
          <a:stretch/>
        </p:blipFill>
        <p:spPr>
          <a:xfrm>
            <a:off x="4073869" y="2572427"/>
            <a:ext cx="4044261" cy="36190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8326CF-9625-484A-9810-E4E8481058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169" t="4308" r="22405" b="1503"/>
          <a:stretch/>
        </p:blipFill>
        <p:spPr>
          <a:xfrm>
            <a:off x="125764" y="2487481"/>
            <a:ext cx="4127034" cy="37888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68D1CA-0918-4042-A5E3-130D43D2A5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501" t="5324" r="19465" b="3010"/>
          <a:stretch/>
        </p:blipFill>
        <p:spPr>
          <a:xfrm>
            <a:off x="8142191" y="2572427"/>
            <a:ext cx="3768498" cy="346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447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803E7-F684-CF4D-8DBC-E0C8BF407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MSC05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7D5571-0E7D-2B44-BD0C-D6B3AE653093}"/>
              </a:ext>
            </a:extLst>
          </p:cNvPr>
          <p:cNvSpPr txBox="1"/>
          <p:nvPr/>
        </p:nvSpPr>
        <p:spPr>
          <a:xfrm>
            <a:off x="1726057" y="1778660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4EC755-AA95-5A46-96FC-ED2B7068DEEC}"/>
              </a:ext>
            </a:extLst>
          </p:cNvPr>
          <p:cNvSpPr txBox="1"/>
          <p:nvPr/>
        </p:nvSpPr>
        <p:spPr>
          <a:xfrm>
            <a:off x="9698805" y="1866633"/>
            <a:ext cx="1279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MemMRest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E47C9D-4F1B-C247-91C1-5EF3503EE238}"/>
              </a:ext>
            </a:extLst>
          </p:cNvPr>
          <p:cNvSpPr txBox="1"/>
          <p:nvPr/>
        </p:nvSpPr>
        <p:spPr>
          <a:xfrm>
            <a:off x="5551972" y="1866633"/>
            <a:ext cx="585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2C0EDE-A246-8347-8D1C-DE8D9708ED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11" t="5902" r="22218" b="2382"/>
          <a:stretch/>
        </p:blipFill>
        <p:spPr>
          <a:xfrm>
            <a:off x="4000004" y="2319761"/>
            <a:ext cx="4044261" cy="36190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1A7438-F255-0E40-B6C4-56BA6936D3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654" t="4308" r="21613" b="1063"/>
          <a:stretch/>
        </p:blipFill>
        <p:spPr>
          <a:xfrm>
            <a:off x="32262" y="2235965"/>
            <a:ext cx="4194274" cy="384767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709DC9-1A50-B742-BB41-21826D96E6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99" t="3656" r="19527" b="3656"/>
          <a:stretch/>
        </p:blipFill>
        <p:spPr>
          <a:xfrm>
            <a:off x="7999611" y="2205428"/>
            <a:ext cx="4160127" cy="384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68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E6581-DB53-B840-8EF7-84B73CC2D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MSC06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245F37-8F40-084B-8E12-5134A5FB2C81}"/>
              </a:ext>
            </a:extLst>
          </p:cNvPr>
          <p:cNvSpPr txBox="1"/>
          <p:nvPr/>
        </p:nvSpPr>
        <p:spPr>
          <a:xfrm>
            <a:off x="1665644" y="1975701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88939-9D28-1D45-BE9F-89E8ACDCE226}"/>
              </a:ext>
            </a:extLst>
          </p:cNvPr>
          <p:cNvSpPr txBox="1"/>
          <p:nvPr/>
        </p:nvSpPr>
        <p:spPr>
          <a:xfrm>
            <a:off x="9693668" y="2022577"/>
            <a:ext cx="1131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MixMRest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2A2BF3-83F1-D24D-82B6-6D7FC7B7A767}"/>
              </a:ext>
            </a:extLst>
          </p:cNvPr>
          <p:cNvSpPr txBox="1"/>
          <p:nvPr/>
        </p:nvSpPr>
        <p:spPr>
          <a:xfrm>
            <a:off x="5880165" y="2060393"/>
            <a:ext cx="585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DC0600-4322-D143-8B15-436AE082FB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48" t="4308" r="21855" b="2603"/>
          <a:stretch/>
        </p:blipFill>
        <p:spPr>
          <a:xfrm>
            <a:off x="3972747" y="2403320"/>
            <a:ext cx="4246505" cy="38078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3F84B31-F268-5446-8FDF-43161335F5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96" t="4309" r="21854" b="843"/>
          <a:stretch/>
        </p:blipFill>
        <p:spPr>
          <a:xfrm>
            <a:off x="55641" y="2429725"/>
            <a:ext cx="4077445" cy="37814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2E2C3FB-477E-B642-A177-C4B35B72BB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35" t="3226" r="19661" b="3656"/>
          <a:stretch/>
        </p:blipFill>
        <p:spPr>
          <a:xfrm>
            <a:off x="8219252" y="2429725"/>
            <a:ext cx="3931711" cy="369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72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E6581-DB53-B840-8EF7-84B73CC2D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MSC06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245F37-8F40-084B-8E12-5134A5FB2C81}"/>
              </a:ext>
            </a:extLst>
          </p:cNvPr>
          <p:cNvSpPr txBox="1"/>
          <p:nvPr/>
        </p:nvSpPr>
        <p:spPr>
          <a:xfrm>
            <a:off x="1714032" y="1839821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88939-9D28-1D45-BE9F-89E8ACDCE226}"/>
              </a:ext>
            </a:extLst>
          </p:cNvPr>
          <p:cNvSpPr txBox="1"/>
          <p:nvPr/>
        </p:nvSpPr>
        <p:spPr>
          <a:xfrm>
            <a:off x="9565241" y="1728364"/>
            <a:ext cx="1279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MemMRest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A4AE51-2A11-844F-8610-AA8FDE011506}"/>
              </a:ext>
            </a:extLst>
          </p:cNvPr>
          <p:cNvSpPr txBox="1"/>
          <p:nvPr/>
        </p:nvSpPr>
        <p:spPr>
          <a:xfrm>
            <a:off x="5525985" y="1697621"/>
            <a:ext cx="585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5C0CF1-CF03-FD47-B365-3A16231C2C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48" t="4308" r="21855" b="2603"/>
          <a:stretch/>
        </p:blipFill>
        <p:spPr>
          <a:xfrm>
            <a:off x="3917952" y="2145471"/>
            <a:ext cx="4246505" cy="38078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5B5F84-6D20-144D-A775-BA566D903E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2" t="4308" r="21545" b="1283"/>
          <a:stretch/>
        </p:blipFill>
        <p:spPr>
          <a:xfrm>
            <a:off x="74958" y="2223989"/>
            <a:ext cx="4183259" cy="38078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BCABF42-C5B1-1549-A09A-4D8106EA88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99" t="4774" r="18515" b="1720"/>
          <a:stretch/>
        </p:blipFill>
        <p:spPr>
          <a:xfrm>
            <a:off x="8044667" y="2176214"/>
            <a:ext cx="4147333" cy="380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993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45</Words>
  <Application>Microsoft Macintosh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MSC Task Activation Project</vt:lpstr>
      <vt:lpstr>MSC02</vt:lpstr>
      <vt:lpstr>MSC02</vt:lpstr>
      <vt:lpstr>MSC02</vt:lpstr>
      <vt:lpstr>MSC05</vt:lpstr>
      <vt:lpstr>MSC05</vt:lpstr>
      <vt:lpstr>MSC05</vt:lpstr>
      <vt:lpstr>MSC06</vt:lpstr>
      <vt:lpstr>MSC06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 Task Activation Project</dc:title>
  <dc:creator>Microsoft Office User</dc:creator>
  <cp:lastModifiedBy>alexisp</cp:lastModifiedBy>
  <cp:revision>10</cp:revision>
  <dcterms:created xsi:type="dcterms:W3CDTF">2019-10-03T16:01:12Z</dcterms:created>
  <dcterms:modified xsi:type="dcterms:W3CDTF">2019-10-21T18:52:39Z</dcterms:modified>
</cp:coreProperties>
</file>

<file path=docProps/thumbnail.jpeg>
</file>